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79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74DC6-EF6E-4886-967F-8AED5A913428}" type="datetimeFigureOut">
              <a:rPr lang="zh-TW" altLang="en-US" smtClean="0"/>
              <a:t>2013/10/25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80B5-49AD-4F1D-BAFF-80F77A232A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4835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74DC6-EF6E-4886-967F-8AED5A913428}" type="datetimeFigureOut">
              <a:rPr lang="zh-TW" altLang="en-US" smtClean="0"/>
              <a:t>2013/10/25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80B5-49AD-4F1D-BAFF-80F77A232A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7013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74DC6-EF6E-4886-967F-8AED5A913428}" type="datetimeFigureOut">
              <a:rPr lang="zh-TW" altLang="en-US" smtClean="0"/>
              <a:t>2013/10/25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80B5-49AD-4F1D-BAFF-80F77A232A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791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74DC6-EF6E-4886-967F-8AED5A913428}" type="datetimeFigureOut">
              <a:rPr lang="zh-TW" altLang="en-US" smtClean="0"/>
              <a:t>2013/10/25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80B5-49AD-4F1D-BAFF-80F77A232A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6832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74DC6-EF6E-4886-967F-8AED5A913428}" type="datetimeFigureOut">
              <a:rPr lang="zh-TW" altLang="en-US" smtClean="0"/>
              <a:t>2013/10/25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80B5-49AD-4F1D-BAFF-80F77A232A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304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74DC6-EF6E-4886-967F-8AED5A913428}" type="datetimeFigureOut">
              <a:rPr lang="zh-TW" altLang="en-US" smtClean="0"/>
              <a:t>2013/10/25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80B5-49AD-4F1D-BAFF-80F77A232A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6697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74DC6-EF6E-4886-967F-8AED5A913428}" type="datetimeFigureOut">
              <a:rPr lang="zh-TW" altLang="en-US" smtClean="0"/>
              <a:t>2013/10/25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80B5-49AD-4F1D-BAFF-80F77A232A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9440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74DC6-EF6E-4886-967F-8AED5A913428}" type="datetimeFigureOut">
              <a:rPr lang="zh-TW" altLang="en-US" smtClean="0"/>
              <a:t>2013/10/25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80B5-49AD-4F1D-BAFF-80F77A232A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3359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74DC6-EF6E-4886-967F-8AED5A913428}" type="datetimeFigureOut">
              <a:rPr lang="zh-TW" altLang="en-US" smtClean="0"/>
              <a:t>2013/10/25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80B5-49AD-4F1D-BAFF-80F77A232A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8933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74DC6-EF6E-4886-967F-8AED5A913428}" type="datetimeFigureOut">
              <a:rPr lang="zh-TW" altLang="en-US" smtClean="0"/>
              <a:t>2013/10/25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80B5-49AD-4F1D-BAFF-80F77A232A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1474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74DC6-EF6E-4886-967F-8AED5A913428}" type="datetimeFigureOut">
              <a:rPr lang="zh-TW" altLang="en-US" smtClean="0"/>
              <a:t>2013/10/25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280B5-49AD-4F1D-BAFF-80F77A232A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5074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74DC6-EF6E-4886-967F-8AED5A913428}" type="datetimeFigureOut">
              <a:rPr lang="zh-TW" altLang="en-US" smtClean="0"/>
              <a:t>2013/10/25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280B5-49AD-4F1D-BAFF-80F77A232A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3187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實際練習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400" dirty="0"/>
              <a:t>張景福 </a:t>
            </a:r>
            <a:r>
              <a:rPr lang="zh-TW" altLang="en-US" sz="2400" b="1" dirty="0"/>
              <a:t>˙ </a:t>
            </a:r>
            <a:r>
              <a:rPr lang="zh-TW" altLang="en-US" sz="2400" dirty="0"/>
              <a:t>劉錦添</a:t>
            </a:r>
            <a:r>
              <a:rPr lang="en-US" altLang="zh-TW" sz="2400" dirty="0"/>
              <a:t>(2013), “</a:t>
            </a:r>
            <a:r>
              <a:rPr lang="zh-TW" altLang="en-US" sz="2400" dirty="0"/>
              <a:t>人力資本與技術效率：台灣製造業之實證研究”</a:t>
            </a:r>
            <a:r>
              <a:rPr lang="en-US" altLang="zh-TW" sz="2400" dirty="0"/>
              <a:t>, 《</a:t>
            </a:r>
            <a:r>
              <a:rPr lang="zh-TW" altLang="en-US" sz="2400" dirty="0"/>
              <a:t>人文及社會科學集刊</a:t>
            </a:r>
            <a:r>
              <a:rPr lang="en-US" altLang="zh-TW" sz="2400" dirty="0"/>
              <a:t>》, </a:t>
            </a:r>
            <a:r>
              <a:rPr lang="zh-TW" altLang="en-US" sz="2400" dirty="0"/>
              <a:t>已接受。</a:t>
            </a:r>
            <a:r>
              <a:rPr lang="en-US" altLang="zh-TW" sz="2400" dirty="0"/>
              <a:t>(TSSCI</a:t>
            </a:r>
            <a:r>
              <a:rPr lang="en-US" altLang="zh-TW" sz="2400" dirty="0" smtClean="0"/>
              <a:t>)</a:t>
            </a:r>
          </a:p>
          <a:p>
            <a:endParaRPr lang="en-US" altLang="zh-TW" sz="2400" dirty="0" smtClean="0"/>
          </a:p>
          <a:p>
            <a:r>
              <a:rPr lang="zh-TW" altLang="en-US" sz="2400" dirty="0" smtClean="0"/>
              <a:t>陳</a:t>
            </a:r>
            <a:r>
              <a:rPr lang="zh-TW" altLang="en-US" sz="2400" dirty="0"/>
              <a:t>妍蒨 </a:t>
            </a:r>
            <a:r>
              <a:rPr lang="zh-TW" altLang="en-US" sz="2400" b="1" dirty="0"/>
              <a:t>˙ </a:t>
            </a:r>
            <a:r>
              <a:rPr lang="zh-TW" altLang="en-US" sz="2400" dirty="0"/>
              <a:t>張景福 </a:t>
            </a:r>
            <a:r>
              <a:rPr lang="zh-TW" altLang="en-US" sz="2400" b="1" dirty="0"/>
              <a:t>˙ </a:t>
            </a:r>
            <a:r>
              <a:rPr lang="zh-TW" altLang="en-US" sz="2400" dirty="0"/>
              <a:t>劉錦添</a:t>
            </a:r>
            <a:r>
              <a:rPr lang="en-US" altLang="zh-TW" sz="2400" dirty="0"/>
              <a:t>(2013), “</a:t>
            </a:r>
            <a:r>
              <a:rPr lang="zh-TW" altLang="en-US" sz="2400" dirty="0"/>
              <a:t>父母失業對小孩健康的影響”</a:t>
            </a:r>
            <a:r>
              <a:rPr lang="en-US" altLang="zh-TW" sz="2400" dirty="0"/>
              <a:t>, 《</a:t>
            </a:r>
            <a:r>
              <a:rPr lang="zh-TW" altLang="en-US" sz="2400" dirty="0"/>
              <a:t>經濟論文</a:t>
            </a:r>
            <a:r>
              <a:rPr lang="en-US" altLang="zh-TW" sz="2400" dirty="0"/>
              <a:t>》, </a:t>
            </a:r>
            <a:r>
              <a:rPr lang="zh-TW" altLang="en-US" sz="2400" dirty="0"/>
              <a:t>已接受。</a:t>
            </a:r>
            <a:r>
              <a:rPr lang="en-US" altLang="zh-TW" sz="2400" dirty="0"/>
              <a:t>(TSSCI</a:t>
            </a:r>
            <a:r>
              <a:rPr lang="en-US" altLang="zh-TW" sz="2400" dirty="0" smtClean="0"/>
              <a:t>)</a:t>
            </a:r>
          </a:p>
          <a:p>
            <a:endParaRPr lang="en-US" altLang="zh-TW" sz="2400" dirty="0" smtClean="0"/>
          </a:p>
          <a:p>
            <a:r>
              <a:rPr lang="en-US" altLang="zh-TW" sz="2400" dirty="0"/>
              <a:t>Yu M.M.*, C.C. Chang, S.H. Hsu and </a:t>
            </a:r>
            <a:r>
              <a:rPr lang="en-US" altLang="zh-TW" sz="2400" b="1" dirty="0"/>
              <a:t>D.H. Lee</a:t>
            </a:r>
            <a:r>
              <a:rPr lang="en-US" altLang="zh-TW" sz="2400" dirty="0"/>
              <a:t> (2008), </a:t>
            </a:r>
            <a:r>
              <a:rPr lang="zh-TW" altLang="zh-TW" sz="2400" dirty="0"/>
              <a:t>“</a:t>
            </a:r>
            <a:r>
              <a:rPr lang="en-US" altLang="zh-TW" sz="2400" dirty="0">
                <a:solidFill>
                  <a:srgbClr val="C00000"/>
                </a:solidFill>
              </a:rPr>
              <a:t>Productivity Growth of Taiwan's Major Domestic Airports in the Presence of Aircraft Noise</a:t>
            </a:r>
            <a:r>
              <a:rPr lang="zh-TW" altLang="zh-TW" sz="2400" dirty="0"/>
              <a:t>”</a:t>
            </a:r>
            <a:r>
              <a:rPr lang="en-US" altLang="zh-TW" sz="2400" dirty="0"/>
              <a:t>, </a:t>
            </a:r>
            <a:r>
              <a:rPr lang="en-US" altLang="zh-TW" sz="2400" dirty="0">
                <a:solidFill>
                  <a:srgbClr val="7030A0"/>
                </a:solidFill>
              </a:rPr>
              <a:t>Transportation Research Part E: Logistics and Transportation Review</a:t>
            </a:r>
            <a:r>
              <a:rPr lang="en-US" altLang="zh-TW" sz="2400" dirty="0" smtClean="0"/>
              <a:t> </a:t>
            </a:r>
            <a:r>
              <a:rPr lang="en-US" altLang="zh-TW" sz="2400" dirty="0"/>
              <a:t>(TRE), 44(3), 543-554. (SSCI, SCI, Impact factor = 1.954)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0510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</Words>
  <Application>Microsoft Office PowerPoint</Application>
  <PresentationFormat>如螢幕大小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實際練習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實際練習</dc:title>
  <dc:creator>jenny</dc:creator>
  <cp:lastModifiedBy>jenny</cp:lastModifiedBy>
  <cp:revision>1</cp:revision>
  <dcterms:created xsi:type="dcterms:W3CDTF">2013-10-25T04:51:29Z</dcterms:created>
  <dcterms:modified xsi:type="dcterms:W3CDTF">2013-10-25T04:51:48Z</dcterms:modified>
</cp:coreProperties>
</file>